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План действий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Летягина Наталья Викторовна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Педагог ДО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ЦДЮТ и Э 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Объединение «Я и мое окружение»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3 классы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26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Дальняя цель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 algn="ctr">
              <a:buNone/>
            </a:pPr>
            <a:r>
              <a:rPr lang="ru-RU" sz="4800" dirty="0" smtClean="0">
                <a:solidFill>
                  <a:srgbClr val="7030A0"/>
                </a:solidFill>
              </a:rPr>
              <a:t>Формирование основ социального поведения в обществе и семье</a:t>
            </a:r>
          </a:p>
          <a:p>
            <a:pPr marL="365760" lvl="1" indent="0" algn="ctr">
              <a:buNone/>
            </a:pPr>
            <a:endParaRPr lang="ru-RU" sz="5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65760" lvl="1" indent="0" algn="ctr"/>
            <a:r>
              <a:rPr lang="ru-RU" sz="5400" dirty="0">
                <a:solidFill>
                  <a:schemeClr val="bg2">
                    <a:lumMod val="25000"/>
                  </a:schemeClr>
                </a:solidFill>
              </a:rPr>
              <a:t>Ближняя цель</a:t>
            </a:r>
            <a:br>
              <a:rPr lang="ru-RU" sz="5400" dirty="0">
                <a:solidFill>
                  <a:schemeClr val="bg2">
                    <a:lumMod val="2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132856"/>
            <a:ext cx="6196405" cy="36038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600" dirty="0">
                <a:solidFill>
                  <a:srgbClr val="FF0000"/>
                </a:solidFill>
              </a:rPr>
              <a:t>Научить детей нормам поведения </a:t>
            </a:r>
            <a:r>
              <a:rPr lang="ru-RU" sz="6600" dirty="0" smtClean="0">
                <a:solidFill>
                  <a:srgbClr val="FF0000"/>
                </a:solidFill>
              </a:rPr>
              <a:t>в </a:t>
            </a:r>
            <a:r>
              <a:rPr lang="ru-RU" sz="6600" dirty="0">
                <a:solidFill>
                  <a:srgbClr val="FF0000"/>
                </a:solidFill>
              </a:rPr>
              <a:t>обществе</a:t>
            </a:r>
            <a:br>
              <a:rPr lang="ru-RU" sz="6600" dirty="0">
                <a:solidFill>
                  <a:srgbClr val="FF0000"/>
                </a:solidFill>
              </a:rPr>
            </a:b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34031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Педагогические методы и задачи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514600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методы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514601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задачи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259632" y="2924944"/>
            <a:ext cx="3227832" cy="27797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Наглядно- иллюстративный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Коммуникативно- познавательный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Личностно-регулятивный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000" dirty="0" smtClean="0"/>
              <a:t>Вовлечь учащихся в разумные правила, основанные на взаимном уважении, внимании человека к человеку</a:t>
            </a:r>
          </a:p>
          <a:p>
            <a:pPr>
              <a:buFont typeface="Wingdings" pitchFamily="2" charset="2"/>
              <a:buChar char="q"/>
            </a:pPr>
            <a:r>
              <a:rPr lang="ru-RU" sz="1000" dirty="0" smtClean="0">
                <a:solidFill>
                  <a:srgbClr val="0070C0"/>
                </a:solidFill>
              </a:rPr>
              <a:t>Воспитывать в детях желание стать по-настоящему культурным, милым, вежливым, опрятным</a:t>
            </a:r>
          </a:p>
          <a:p>
            <a:pPr>
              <a:buFont typeface="Wingdings" pitchFamily="2" charset="2"/>
              <a:buChar char="q"/>
            </a:pPr>
            <a:r>
              <a:rPr lang="ru-RU" sz="1000" dirty="0" smtClean="0"/>
              <a:t>Дать простые и очень действенные рекомендации, как постоянно, изо дня в день работать над собой, над своими манерами, чтобы они стали привычкой, естественной потребностью</a:t>
            </a:r>
          </a:p>
          <a:p>
            <a:pPr>
              <a:buFont typeface="Wingdings" pitchFamily="2" charset="2"/>
              <a:buChar char="q"/>
            </a:pPr>
            <a:r>
              <a:rPr lang="ru-RU" sz="1000" dirty="0" smtClean="0">
                <a:solidFill>
                  <a:srgbClr val="0070C0"/>
                </a:solidFill>
              </a:rPr>
              <a:t>Научить общению с людьми ( семья, школа, соседи)</a:t>
            </a:r>
          </a:p>
          <a:p>
            <a:pPr>
              <a:buFont typeface="Wingdings" pitchFamily="2" charset="2"/>
              <a:buChar char="q"/>
            </a:pPr>
            <a:r>
              <a:rPr lang="ru-RU" sz="1000" dirty="0" smtClean="0"/>
              <a:t>Познакомить с народными традициями, привить желание любить Родину</a:t>
            </a:r>
          </a:p>
          <a:p>
            <a:pPr>
              <a:buFont typeface="Wingdings" pitchFamily="2" charset="2"/>
              <a:buChar char="q"/>
            </a:pPr>
            <a:r>
              <a:rPr lang="ru-RU" sz="1000" dirty="0" smtClean="0">
                <a:solidFill>
                  <a:srgbClr val="0070C0"/>
                </a:solidFill>
              </a:rPr>
              <a:t>Дать необходимые знания о гигиене, здоровье, природе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Трудности и решения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586608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трудности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586609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решения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Разработка программы в короткие сроки</a:t>
            </a:r>
          </a:p>
          <a:p>
            <a:r>
              <a:rPr lang="ru-RU" sz="1800" dirty="0" smtClean="0"/>
              <a:t>Отсутствие методической литературы</a:t>
            </a:r>
          </a:p>
          <a:p>
            <a:r>
              <a:rPr lang="ru-RU" sz="1800" dirty="0" smtClean="0"/>
              <a:t>Работа с  учащимися новой возрастной категории</a:t>
            </a:r>
          </a:p>
          <a:p>
            <a:r>
              <a:rPr lang="ru-RU" sz="1800" dirty="0" smtClean="0"/>
              <a:t>Учащимся не хватало подвижности </a:t>
            </a:r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Программа успешно разработана с помощью удачной литературы и старых наработок.</a:t>
            </a:r>
          </a:p>
          <a:p>
            <a:r>
              <a:rPr lang="ru-RU" sz="1600" dirty="0" smtClean="0"/>
              <a:t>Посещение библиотек</a:t>
            </a:r>
          </a:p>
          <a:p>
            <a:r>
              <a:rPr lang="ru-RU" sz="1600" dirty="0" smtClean="0"/>
              <a:t>Изучение психологической и педагогической литературы для данного возраста</a:t>
            </a:r>
          </a:p>
          <a:p>
            <a:r>
              <a:rPr lang="ru-RU" sz="1600" dirty="0" smtClean="0"/>
              <a:t>Переработка программы и вставка в сетку занятий </a:t>
            </a:r>
            <a:r>
              <a:rPr lang="ru-RU" sz="1600" dirty="0" err="1" smtClean="0"/>
              <a:t>физкультпауз</a:t>
            </a:r>
            <a:r>
              <a:rPr lang="ru-RU" sz="1600" dirty="0" smtClean="0"/>
              <a:t> и подвижной </a:t>
            </a:r>
            <a:r>
              <a:rPr lang="ru-RU" sz="1600" dirty="0" err="1" smtClean="0"/>
              <a:t>пятнадцатиминутки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434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Ресурсы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463040" y="1988841"/>
            <a:ext cx="6196405" cy="36004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Интернет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Текстовый редактор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Электронные таблицы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Книги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Помощь МО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Курсы ВИПКРО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Средства мультимедиа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0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5023" y="116632"/>
            <a:ext cx="6965245" cy="190343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План-график</a:t>
            </a:r>
            <a:endParaRPr lang="ru-RU" sz="40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876968"/>
              </p:ext>
            </p:extLst>
          </p:nvPr>
        </p:nvGraphicFramePr>
        <p:xfrm>
          <a:off x="1115616" y="1340768"/>
          <a:ext cx="6912769" cy="4903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3991"/>
                <a:gridCol w="1296251"/>
                <a:gridCol w="1296251"/>
                <a:gridCol w="1296251"/>
                <a:gridCol w="1296251"/>
                <a:gridCol w="263774"/>
              </a:tblGrid>
              <a:tr h="1407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месяц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Название темы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Общее кол-во часов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Теория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Практика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</a:rPr>
                        <a:t>Экск</a:t>
                      </a:r>
                      <a:r>
                        <a:rPr lang="ru-RU" sz="800" dirty="0" smtClean="0">
                          <a:effectLst/>
                        </a:rPr>
                        <a:t>, </a:t>
                      </a:r>
                      <a:r>
                        <a:rPr lang="ru-RU" sz="800" dirty="0" smtClean="0">
                          <a:effectLst/>
                        </a:rPr>
                        <a:t>походы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сентябрь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Введение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Моя семья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октябрь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Соседи-жильцы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</a:t>
                      </a: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Дом моей мечты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Ноябрь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Народные традиции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Декабрь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Народные традиции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Гигиена дома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</a:t>
                      </a: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Бытовые приборы</a:t>
                      </a:r>
                      <a:r>
                        <a:rPr lang="ru-RU" sz="800" baseline="0" dirty="0" smtClean="0">
                          <a:effectLst/>
                        </a:rPr>
                        <a:t> в квартире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Вода в моем доме и в природе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Январь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Воздух и здоровье человека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Солнце, Луна, звезды – источники света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Февраль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Как вести себя в общественных местах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9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Март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Как вести себя в общественных</a:t>
                      </a:r>
                      <a:r>
                        <a:rPr lang="ru-RU" sz="800" baseline="0" dirty="0" smtClean="0">
                          <a:effectLst/>
                        </a:rPr>
                        <a:t> местах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Апрель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Как вести себя в общественных</a:t>
                      </a:r>
                      <a:r>
                        <a:rPr lang="ru-RU" sz="800" baseline="0" dirty="0" smtClean="0">
                          <a:effectLst/>
                        </a:rPr>
                        <a:t> местах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</a:rPr>
                        <a:t>Что нельзя делать</a:t>
                      </a: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Любовь</a:t>
                      </a:r>
                      <a:r>
                        <a:rPr lang="ru-RU" sz="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к своей земле и своей Родине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0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172</TotalTime>
  <Words>337</Words>
  <Application>Microsoft Office PowerPoint</Application>
  <PresentationFormat>Экран (4:3)</PresentationFormat>
  <Paragraphs>148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Кнопка</vt:lpstr>
      <vt:lpstr>План действий</vt:lpstr>
      <vt:lpstr>Дальняя цель</vt:lpstr>
      <vt:lpstr>Ближняя цель </vt:lpstr>
      <vt:lpstr>Педагогические методы и задачи</vt:lpstr>
      <vt:lpstr>Трудности и решения</vt:lpstr>
      <vt:lpstr>Ресурсы</vt:lpstr>
      <vt:lpstr>План-график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действий</dc:title>
  <dc:creator>student</dc:creator>
  <cp:lastModifiedBy>student</cp:lastModifiedBy>
  <cp:revision>18</cp:revision>
  <dcterms:created xsi:type="dcterms:W3CDTF">2014-05-02T11:33:58Z</dcterms:created>
  <dcterms:modified xsi:type="dcterms:W3CDTF">2014-05-16T11:23:31Z</dcterms:modified>
</cp:coreProperties>
</file>